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2CAB9-ADED-4B1A-A9E0-FB2393B51C9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E55B-8F19-4734-854B-C25811EDEBA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A9E0-1303-1347-924F-04D5429740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A9E0-1303-1347-924F-04D5429740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6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FB24-A6E4-497F-81F4-67F338DAD18B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90F1-AB98-47D9-9090-02F3CD60880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80119"/>
          </a:xfrm>
        </p:spPr>
        <p:txBody>
          <a:bodyPr>
            <a:normAutofit/>
          </a:bodyPr>
          <a:lstStyle/>
          <a:p>
            <a:r>
              <a:rPr lang="nl-NL" sz="4800" b="1" dirty="0"/>
              <a:t>Klimaatzaak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512168"/>
          </a:xfrm>
        </p:spPr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Koos van den Berg</a:t>
            </a:r>
          </a:p>
          <a:p>
            <a:r>
              <a:rPr lang="nl-NL" b="1" dirty="0">
                <a:solidFill>
                  <a:schemeClr val="tx1"/>
                </a:solidFill>
              </a:rPr>
              <a:t>17 oktober 2019</a:t>
            </a:r>
          </a:p>
        </p:txBody>
      </p:sp>
      <p:pic>
        <p:nvPicPr>
          <p:cNvPr id="4" name="Tijdelijke aanduiding voor inhoud 3" descr="boerderij dijkje in wa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9792" y="2132856"/>
            <a:ext cx="3888432" cy="2383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312B07-D971-4691-B83A-BDF86629F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" y="865533"/>
            <a:ext cx="9215471" cy="5992467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1ED9149-6DEE-481A-BF44-19080C57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4FDB-F345-4EE8-B9A4-86F10BB7F9A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0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aart, tekst&#10;&#10;Automatisch gegenereerde beschrijving">
            <a:extLst>
              <a:ext uri="{FF2B5EF4-FFF2-40B4-BE49-F238E27FC236}">
                <a16:creationId xmlns:a16="http://schemas.microsoft.com/office/drawing/2014/main" id="{B0B70BD7-C8FA-4215-87EB-9CD11F337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61"/>
            <a:ext cx="7704856" cy="6056879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20AF5B9-3B57-48C4-9848-13F5F6E8F54D}"/>
              </a:ext>
            </a:extLst>
          </p:cNvPr>
          <p:cNvSpPr txBox="1"/>
          <p:nvPr/>
        </p:nvSpPr>
        <p:spPr>
          <a:xfrm>
            <a:off x="141890" y="6180084"/>
            <a:ext cx="1962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Bron: </a:t>
            </a:r>
            <a:r>
              <a:rPr lang="nl-NL" sz="1050" dirty="0" err="1"/>
              <a:t>Shakun</a:t>
            </a:r>
            <a:r>
              <a:rPr lang="nl-NL" sz="1050" dirty="0"/>
              <a:t> (2010), </a:t>
            </a:r>
            <a:r>
              <a:rPr lang="nl-NL" sz="1050" dirty="0" err="1"/>
              <a:t>Marcott</a:t>
            </a:r>
            <a:r>
              <a:rPr lang="nl-NL" sz="1050" dirty="0"/>
              <a:t> (2013), </a:t>
            </a:r>
            <a:r>
              <a:rPr lang="nl-NL" sz="1050" dirty="0" err="1"/>
              <a:t>HadCrutt</a:t>
            </a:r>
            <a:r>
              <a:rPr lang="nl-NL" sz="1050" dirty="0"/>
              <a:t>, en IPCC SRES A1B. Samengevoegd door J. Hagelaars.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8711EF-22F0-4443-A4D2-E06477B1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4FDB-F345-4EE8-B9A4-86F10BB7F9A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6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1" name="Tijdelijke aanduiding voor inhoud 3" descr="temp op aarde tm juli 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7238" y="1663700"/>
            <a:ext cx="7127875" cy="51943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Greenland mass decline 2016.jpg">
            <a:extLst>
              <a:ext uri="{FF2B5EF4-FFF2-40B4-BE49-F238E27FC236}">
                <a16:creationId xmlns:a16="http://schemas.microsoft.com/office/drawing/2014/main" id="{F04E7F1E-5DB9-4B4F-864A-2FCC509A1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3" y="139756"/>
            <a:ext cx="3897406" cy="271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ANtarctica mass decline tm 2016.png">
            <a:extLst>
              <a:ext uri="{FF2B5EF4-FFF2-40B4-BE49-F238E27FC236}">
                <a16:creationId xmlns:a16="http://schemas.microsoft.com/office/drawing/2014/main" id="{416C9640-D40E-49CA-BDFD-EC376D293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3268718"/>
            <a:ext cx="3893929" cy="35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7" descr="Cumulated melt area Greenland.png">
            <a:extLst>
              <a:ext uri="{FF2B5EF4-FFF2-40B4-BE49-F238E27FC236}">
                <a16:creationId xmlns:a16="http://schemas.microsoft.com/office/drawing/2014/main" id="{D41D9565-2DFB-4E71-A26E-0B74F7436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97714"/>
            <a:ext cx="4660836" cy="4010280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7E1A47-77F6-4161-93A9-4ED8DF06B422}"/>
              </a:ext>
            </a:extLst>
          </p:cNvPr>
          <p:cNvSpPr txBox="1"/>
          <p:nvPr/>
        </p:nvSpPr>
        <p:spPr>
          <a:xfrm>
            <a:off x="8174420" y="6162847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Bron: NASA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33829C9-345F-4F53-865A-DA4170A0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4FDB-F345-4EE8-B9A4-86F10BB7F9A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797B65-C764-40CE-B51D-8342F2CD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7" y="279866"/>
            <a:ext cx="7323532" cy="6578135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FA9468C-2418-4C6B-9BCE-3E5DB1203EA5}"/>
              </a:ext>
            </a:extLst>
          </p:cNvPr>
          <p:cNvSpPr txBox="1"/>
          <p:nvPr/>
        </p:nvSpPr>
        <p:spPr>
          <a:xfrm>
            <a:off x="0" y="6270359"/>
            <a:ext cx="11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Bron</a:t>
            </a:r>
            <a:r>
              <a:rPr lang="en-GB" sz="1200" dirty="0"/>
              <a:t>: Hansen </a:t>
            </a:r>
            <a:r>
              <a:rPr lang="en-GB" sz="1200" dirty="0" err="1"/>
              <a:t>e.a</a:t>
            </a:r>
            <a:r>
              <a:rPr lang="en-GB" sz="1200" dirty="0"/>
              <a:t>. 2016</a:t>
            </a:r>
            <a:endParaRPr lang="nl-NL" sz="12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A78213F-A7B3-40C9-A2E7-BB245F0C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4FDB-F345-4EE8-B9A4-86F10BB7F9A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9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39" name="Tijdelijke aanduiding voor inhoud 3" descr="Ifoon fotoos 1-1-2014 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60648"/>
            <a:ext cx="6724650" cy="64912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2012 – Brief aan Rutte</a:t>
            </a:r>
          </a:p>
        </p:txBody>
      </p:sp>
      <p:pic>
        <p:nvPicPr>
          <p:cNvPr id="73731" name="Tijdelijke aanduiding voor inhoud 3" descr="De troe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8640762" cy="50276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7" name="Tijdelijke aanduiding voor inhoud 3" descr="People who change the wor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274638"/>
            <a:ext cx="7912100" cy="66325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</Words>
  <Application>Microsoft Office PowerPoint</Application>
  <PresentationFormat>Diavoorstelling (4:3)</PresentationFormat>
  <Paragraphs>14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Klimaatzaak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Start 2012 – Brief aan Rutte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Klimaatzaak</dc:title>
  <dc:creator>marjan</dc:creator>
  <cp:lastModifiedBy>Jiska van den Berg</cp:lastModifiedBy>
  <cp:revision>1</cp:revision>
  <dcterms:created xsi:type="dcterms:W3CDTF">2019-10-17T00:07:33Z</dcterms:created>
  <dcterms:modified xsi:type="dcterms:W3CDTF">2019-10-22T12:55:06Z</dcterms:modified>
</cp:coreProperties>
</file>